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pos="4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874" y="43"/>
      </p:cViewPr>
      <p:guideLst>
        <p:guide orient="horz" pos="1320"/>
        <p:guide pos="49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12.png"/><Relationship Id="rId3" Type="http://schemas.openxmlformats.org/officeDocument/2006/relationships/image" Target="../media/image38.png"/><Relationship Id="rId21" Type="http://schemas.openxmlformats.org/officeDocument/2006/relationships/image" Target="../media/image50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45.png"/><Relationship Id="rId2" Type="http://schemas.openxmlformats.org/officeDocument/2006/relationships/image" Target="../media/image113.png"/><Relationship Id="rId16" Type="http://schemas.openxmlformats.org/officeDocument/2006/relationships/image" Target="../media/image111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39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48.png"/><Relationship Id="rId10" Type="http://schemas.openxmlformats.org/officeDocument/2006/relationships/image" Target="../media/image120.png"/><Relationship Id="rId19" Type="http://schemas.openxmlformats.org/officeDocument/2006/relationships/image" Target="../media/image47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50.png"/><Relationship Id="rId3" Type="http://schemas.openxmlformats.org/officeDocument/2006/relationships/image" Target="../media/image127.png"/><Relationship Id="rId21" Type="http://schemas.openxmlformats.org/officeDocument/2006/relationships/image" Target="../media/image111.png"/><Relationship Id="rId7" Type="http://schemas.openxmlformats.org/officeDocument/2006/relationships/image" Target="../media/image38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49.pn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24" Type="http://schemas.openxmlformats.org/officeDocument/2006/relationships/image" Target="../media/image47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12.png"/><Relationship Id="rId28" Type="http://schemas.openxmlformats.org/officeDocument/2006/relationships/image" Target="../media/image4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45.png"/><Relationship Id="rId27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45.png"/><Relationship Id="rId3" Type="http://schemas.openxmlformats.org/officeDocument/2006/relationships/image" Target="../media/image145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11.png"/><Relationship Id="rId2" Type="http://schemas.openxmlformats.org/officeDocument/2006/relationships/image" Target="../media/image144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48.png"/><Relationship Id="rId5" Type="http://schemas.openxmlformats.org/officeDocument/2006/relationships/image" Target="../media/image38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47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51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12.png"/><Relationship Id="rId30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48.png"/><Relationship Id="rId3" Type="http://schemas.openxmlformats.org/officeDocument/2006/relationships/image" Target="../media/image166.png"/><Relationship Id="rId21" Type="http://schemas.openxmlformats.org/officeDocument/2006/relationships/image" Target="../media/image112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51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20" Type="http://schemas.openxmlformats.org/officeDocument/2006/relationships/image" Target="../media/image45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24" Type="http://schemas.openxmlformats.org/officeDocument/2006/relationships/image" Target="../media/image50.png"/><Relationship Id="rId5" Type="http://schemas.openxmlformats.org/officeDocument/2006/relationships/image" Target="../media/image168.png"/><Relationship Id="rId15" Type="http://schemas.openxmlformats.org/officeDocument/2006/relationships/image" Target="../media/image177.png"/><Relationship Id="rId23" Type="http://schemas.openxmlformats.org/officeDocument/2006/relationships/image" Target="../media/image49.png"/><Relationship Id="rId28" Type="http://schemas.openxmlformats.org/officeDocument/2006/relationships/image" Target="../media/image181.png"/><Relationship Id="rId10" Type="http://schemas.openxmlformats.org/officeDocument/2006/relationships/image" Target="../media/image172.png"/><Relationship Id="rId19" Type="http://schemas.openxmlformats.org/officeDocument/2006/relationships/image" Target="../media/image111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47.pn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11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39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49.png"/><Relationship Id="rId2" Type="http://schemas.openxmlformats.org/officeDocument/2006/relationships/image" Target="../media/image183.png"/><Relationship Id="rId16" Type="http://schemas.openxmlformats.org/officeDocument/2006/relationships/image" Target="../media/image4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12.png"/><Relationship Id="rId10" Type="http://schemas.openxmlformats.org/officeDocument/2006/relationships/image" Target="../media/image190.png"/><Relationship Id="rId19" Type="http://schemas.openxmlformats.org/officeDocument/2006/relationships/image" Target="../media/image51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50.png"/><Relationship Id="rId5" Type="http://schemas.openxmlformats.org/officeDocument/2006/relationships/image" Target="../media/image195.png"/><Relationship Id="rId10" Type="http://schemas.openxmlformats.org/officeDocument/2006/relationships/image" Target="../media/image49.png"/><Relationship Id="rId4" Type="http://schemas.openxmlformats.org/officeDocument/2006/relationships/image" Target="../media/image194.png"/><Relationship Id="rId9" Type="http://schemas.openxmlformats.org/officeDocument/2006/relationships/image" Target="../media/image47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47.png"/><Relationship Id="rId18" Type="http://schemas.openxmlformats.org/officeDocument/2006/relationships/image" Target="../media/image39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12" Type="http://schemas.openxmlformats.org/officeDocument/2006/relationships/image" Target="../media/image112.pn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45.png"/><Relationship Id="rId5" Type="http://schemas.openxmlformats.org/officeDocument/2006/relationships/image" Target="../media/image198.png"/><Relationship Id="rId15" Type="http://schemas.openxmlformats.org/officeDocument/2006/relationships/image" Target="../media/image50.png"/><Relationship Id="rId10" Type="http://schemas.openxmlformats.org/officeDocument/2006/relationships/image" Target="../media/image111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204.png"/><Relationship Id="rId21" Type="http://schemas.openxmlformats.org/officeDocument/2006/relationships/image" Target="../media/image211.png"/><Relationship Id="rId7" Type="http://schemas.openxmlformats.org/officeDocument/2006/relationships/image" Target="../media/image207.png"/><Relationship Id="rId12" Type="http://schemas.openxmlformats.org/officeDocument/2006/relationships/image" Target="../media/image111.png"/><Relationship Id="rId17" Type="http://schemas.openxmlformats.org/officeDocument/2006/relationships/image" Target="../media/image50.png"/><Relationship Id="rId2" Type="http://schemas.openxmlformats.org/officeDocument/2006/relationships/image" Target="../media/image203.png"/><Relationship Id="rId16" Type="http://schemas.openxmlformats.org/officeDocument/2006/relationships/image" Target="../media/image49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123.png"/><Relationship Id="rId5" Type="http://schemas.openxmlformats.org/officeDocument/2006/relationships/image" Target="../media/image205.png"/><Relationship Id="rId15" Type="http://schemas.openxmlformats.org/officeDocument/2006/relationships/image" Target="../media/image47.png"/><Relationship Id="rId10" Type="http://schemas.openxmlformats.org/officeDocument/2006/relationships/image" Target="../media/image210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209.png"/><Relationship Id="rId1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49.png"/><Relationship Id="rId18" Type="http://schemas.openxmlformats.org/officeDocument/2006/relationships/image" Target="../media/image216.png"/><Relationship Id="rId3" Type="http://schemas.openxmlformats.org/officeDocument/2006/relationships/image" Target="../media/image38.png"/><Relationship Id="rId7" Type="http://schemas.openxmlformats.org/officeDocument/2006/relationships/image" Target="../media/image214.png"/><Relationship Id="rId12" Type="http://schemas.openxmlformats.org/officeDocument/2006/relationships/image" Target="../media/image47.png"/><Relationship Id="rId17" Type="http://schemas.openxmlformats.org/officeDocument/2006/relationships/image" Target="../media/image39.png"/><Relationship Id="rId2" Type="http://schemas.openxmlformats.org/officeDocument/2006/relationships/image" Target="../media/image20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112.png"/><Relationship Id="rId5" Type="http://schemas.openxmlformats.org/officeDocument/2006/relationships/image" Target="../media/image123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212.png"/><Relationship Id="rId9" Type="http://schemas.openxmlformats.org/officeDocument/2006/relationships/image" Target="../media/image111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112.png"/><Relationship Id="rId12" Type="http://schemas.openxmlformats.org/officeDocument/2006/relationships/image" Target="../media/image4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111.png"/><Relationship Id="rId15" Type="http://schemas.openxmlformats.org/officeDocument/2006/relationships/image" Target="../media/image220.png"/><Relationship Id="rId10" Type="http://schemas.openxmlformats.org/officeDocument/2006/relationships/image" Target="../media/image50.png"/><Relationship Id="rId4" Type="http://schemas.openxmlformats.org/officeDocument/2006/relationships/image" Target="../media/image218.png"/><Relationship Id="rId9" Type="http://schemas.openxmlformats.org/officeDocument/2006/relationships/image" Target="../media/image49.png"/><Relationship Id="rId14" Type="http://schemas.openxmlformats.org/officeDocument/2006/relationships/image" Target="../media/image2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217.png"/><Relationship Id="rId21" Type="http://schemas.openxmlformats.org/officeDocument/2006/relationships/image" Target="../media/image228.png"/><Relationship Id="rId7" Type="http://schemas.openxmlformats.org/officeDocument/2006/relationships/image" Target="../media/image224.png"/><Relationship Id="rId12" Type="http://schemas.openxmlformats.org/officeDocument/2006/relationships/image" Target="../media/image111.png"/><Relationship Id="rId17" Type="http://schemas.openxmlformats.org/officeDocument/2006/relationships/image" Target="../media/image50.png"/><Relationship Id="rId2" Type="http://schemas.openxmlformats.org/officeDocument/2006/relationships/image" Target="../media/image221.png"/><Relationship Id="rId16" Type="http://schemas.openxmlformats.org/officeDocument/2006/relationships/image" Target="../media/image49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7.png"/><Relationship Id="rId5" Type="http://schemas.openxmlformats.org/officeDocument/2006/relationships/image" Target="../media/image222.png"/><Relationship Id="rId15" Type="http://schemas.openxmlformats.org/officeDocument/2006/relationships/image" Target="../media/image47.png"/><Relationship Id="rId10" Type="http://schemas.openxmlformats.org/officeDocument/2006/relationships/image" Target="../media/image226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225.png"/><Relationship Id="rId1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18" Type="http://schemas.openxmlformats.org/officeDocument/2006/relationships/image" Target="../media/image235.png"/><Relationship Id="rId3" Type="http://schemas.openxmlformats.org/officeDocument/2006/relationships/image" Target="../media/image38.png"/><Relationship Id="rId7" Type="http://schemas.openxmlformats.org/officeDocument/2006/relationships/image" Target="../media/image233.png"/><Relationship Id="rId12" Type="http://schemas.openxmlformats.org/officeDocument/2006/relationships/image" Target="../media/image49.png"/><Relationship Id="rId17" Type="http://schemas.openxmlformats.org/officeDocument/2006/relationships/image" Target="../media/image234.png"/><Relationship Id="rId2" Type="http://schemas.openxmlformats.org/officeDocument/2006/relationships/image" Target="../media/image2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47.png"/><Relationship Id="rId5" Type="http://schemas.openxmlformats.org/officeDocument/2006/relationships/image" Target="../media/image231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230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112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123.png"/><Relationship Id="rId12" Type="http://schemas.openxmlformats.org/officeDocument/2006/relationships/image" Target="../media/image45.png"/><Relationship Id="rId17" Type="http://schemas.openxmlformats.org/officeDocument/2006/relationships/image" Target="../media/image51.png"/><Relationship Id="rId2" Type="http://schemas.openxmlformats.org/officeDocument/2006/relationships/image" Target="../media/image2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111.png"/><Relationship Id="rId5" Type="http://schemas.openxmlformats.org/officeDocument/2006/relationships/image" Target="../media/image238.png"/><Relationship Id="rId15" Type="http://schemas.openxmlformats.org/officeDocument/2006/relationships/image" Target="../media/image49.png"/><Relationship Id="rId10" Type="http://schemas.openxmlformats.org/officeDocument/2006/relationships/image" Target="../media/image242.png"/><Relationship Id="rId19" Type="http://schemas.openxmlformats.org/officeDocument/2006/relationships/image" Target="../media/image39.png"/><Relationship Id="rId4" Type="http://schemas.openxmlformats.org/officeDocument/2006/relationships/image" Target="../media/image237.png"/><Relationship Id="rId9" Type="http://schemas.openxmlformats.org/officeDocument/2006/relationships/image" Target="../media/image241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247.png"/><Relationship Id="rId12" Type="http://schemas.openxmlformats.org/officeDocument/2006/relationships/image" Target="../media/image49.png"/><Relationship Id="rId17" Type="http://schemas.openxmlformats.org/officeDocument/2006/relationships/image" Target="../media/image248.png"/><Relationship Id="rId2" Type="http://schemas.openxmlformats.org/officeDocument/2006/relationships/image" Target="../media/image24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47.png"/><Relationship Id="rId5" Type="http://schemas.openxmlformats.org/officeDocument/2006/relationships/image" Target="../media/image245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244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253.png"/><Relationship Id="rId12" Type="http://schemas.openxmlformats.org/officeDocument/2006/relationships/image" Target="../media/image49.png"/><Relationship Id="rId2" Type="http://schemas.openxmlformats.org/officeDocument/2006/relationships/image" Target="../media/image24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47.png"/><Relationship Id="rId5" Type="http://schemas.openxmlformats.org/officeDocument/2006/relationships/image" Target="../media/image251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250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49.png"/><Relationship Id="rId18" Type="http://schemas.openxmlformats.org/officeDocument/2006/relationships/image" Target="../media/image258.png"/><Relationship Id="rId3" Type="http://schemas.openxmlformats.org/officeDocument/2006/relationships/image" Target="../media/image38.png"/><Relationship Id="rId7" Type="http://schemas.openxmlformats.org/officeDocument/2006/relationships/image" Target="../media/image239.png"/><Relationship Id="rId12" Type="http://schemas.openxmlformats.org/officeDocument/2006/relationships/image" Target="../media/image47.png"/><Relationship Id="rId17" Type="http://schemas.openxmlformats.org/officeDocument/2006/relationships/image" Target="../media/image39.png"/><Relationship Id="rId2" Type="http://schemas.openxmlformats.org/officeDocument/2006/relationships/image" Target="../media/image25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112.png"/><Relationship Id="rId5" Type="http://schemas.openxmlformats.org/officeDocument/2006/relationships/image" Target="../media/image256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255.png"/><Relationship Id="rId9" Type="http://schemas.openxmlformats.org/officeDocument/2006/relationships/image" Target="../media/image111.pn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254.png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50.png"/><Relationship Id="rId5" Type="http://schemas.openxmlformats.org/officeDocument/2006/relationships/image" Target="../media/image260.png"/><Relationship Id="rId15" Type="http://schemas.openxmlformats.org/officeDocument/2006/relationships/image" Target="../media/image261.png"/><Relationship Id="rId10" Type="http://schemas.openxmlformats.org/officeDocument/2006/relationships/image" Target="../media/image49.png"/><Relationship Id="rId4" Type="http://schemas.openxmlformats.org/officeDocument/2006/relationships/image" Target="../media/image259.png"/><Relationship Id="rId9" Type="http://schemas.openxmlformats.org/officeDocument/2006/relationships/image" Target="../media/image47.png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111.png"/><Relationship Id="rId26" Type="http://schemas.openxmlformats.org/officeDocument/2006/relationships/image" Target="../media/image39.png"/><Relationship Id="rId3" Type="http://schemas.openxmlformats.org/officeDocument/2006/relationships/image" Target="../media/image262.png"/><Relationship Id="rId21" Type="http://schemas.openxmlformats.org/officeDocument/2006/relationships/image" Target="../media/image47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275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image" Target="../media/image51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50.png"/><Relationship Id="rId10" Type="http://schemas.openxmlformats.org/officeDocument/2006/relationships/image" Target="../media/image269.png"/><Relationship Id="rId19" Type="http://schemas.openxmlformats.org/officeDocument/2006/relationships/image" Target="../media/image45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279.png"/><Relationship Id="rId12" Type="http://schemas.openxmlformats.org/officeDocument/2006/relationships/image" Target="../media/image112.pn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5.png"/><Relationship Id="rId5" Type="http://schemas.openxmlformats.org/officeDocument/2006/relationships/image" Target="../media/image278.png"/><Relationship Id="rId15" Type="http://schemas.openxmlformats.org/officeDocument/2006/relationships/image" Target="../media/image50.png"/><Relationship Id="rId10" Type="http://schemas.openxmlformats.org/officeDocument/2006/relationships/image" Target="../media/image111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284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7.png"/><Relationship Id="rId5" Type="http://schemas.openxmlformats.org/officeDocument/2006/relationships/image" Target="../media/image283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282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7.png"/><Relationship Id="rId5" Type="http://schemas.openxmlformats.org/officeDocument/2006/relationships/image" Target="../media/image286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290.png"/><Relationship Id="rId12" Type="http://schemas.openxmlformats.org/officeDocument/2006/relationships/image" Target="../media/image4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7.png"/><Relationship Id="rId5" Type="http://schemas.openxmlformats.org/officeDocument/2006/relationships/image" Target="../media/image289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293.png"/><Relationship Id="rId12" Type="http://schemas.openxmlformats.org/officeDocument/2006/relationships/image" Target="../media/image4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7.png"/><Relationship Id="rId5" Type="http://schemas.openxmlformats.org/officeDocument/2006/relationships/image" Target="../media/image292.png"/><Relationship Id="rId15" Type="http://schemas.openxmlformats.org/officeDocument/2006/relationships/image" Target="../media/image48.png"/><Relationship Id="rId10" Type="http://schemas.openxmlformats.org/officeDocument/2006/relationships/image" Target="../media/image112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49.png"/><Relationship Id="rId3" Type="http://schemas.openxmlformats.org/officeDocument/2006/relationships/image" Target="../media/image294.png"/><Relationship Id="rId7" Type="http://schemas.openxmlformats.org/officeDocument/2006/relationships/image" Target="../media/image26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112.png"/><Relationship Id="rId5" Type="http://schemas.openxmlformats.org/officeDocument/2006/relationships/image" Target="../media/image295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111.png"/><Relationship Id="rId1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47.pn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112.pn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45.png"/><Relationship Id="rId5" Type="http://schemas.openxmlformats.org/officeDocument/2006/relationships/image" Target="../media/image299.png"/><Relationship Id="rId15" Type="http://schemas.openxmlformats.org/officeDocument/2006/relationships/image" Target="../media/image50.png"/><Relationship Id="rId10" Type="http://schemas.openxmlformats.org/officeDocument/2006/relationships/image" Target="../media/image111.png"/><Relationship Id="rId4" Type="http://schemas.openxmlformats.org/officeDocument/2006/relationships/image" Target="../media/image39.png"/><Relationship Id="rId9" Type="http://schemas.openxmlformats.org/officeDocument/2006/relationships/image" Target="../media/image302.png"/><Relationship Id="rId1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50.png"/><Relationship Id="rId26" Type="http://schemas.openxmlformats.org/officeDocument/2006/relationships/image" Target="../media/image317.png"/><Relationship Id="rId3" Type="http://schemas.openxmlformats.org/officeDocument/2006/relationships/image" Target="../media/image38.png"/><Relationship Id="rId21" Type="http://schemas.openxmlformats.org/officeDocument/2006/relationships/image" Target="../media/image39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49.png"/><Relationship Id="rId25" Type="http://schemas.openxmlformats.org/officeDocument/2006/relationships/image" Target="../media/image316.png"/><Relationship Id="rId33" Type="http://schemas.openxmlformats.org/officeDocument/2006/relationships/image" Target="../media/image324.png"/><Relationship Id="rId2" Type="http://schemas.openxmlformats.org/officeDocument/2006/relationships/image" Target="../media/image303.png"/><Relationship Id="rId16" Type="http://schemas.openxmlformats.org/officeDocument/2006/relationships/image" Target="../media/image47.png"/><Relationship Id="rId20" Type="http://schemas.openxmlformats.org/officeDocument/2006/relationships/image" Target="../media/image48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15.png"/><Relationship Id="rId32" Type="http://schemas.openxmlformats.org/officeDocument/2006/relationships/image" Target="../media/image323.png"/><Relationship Id="rId5" Type="http://schemas.openxmlformats.org/officeDocument/2006/relationships/image" Target="../media/image305.png"/><Relationship Id="rId15" Type="http://schemas.openxmlformats.org/officeDocument/2006/relationships/image" Target="../media/image112.png"/><Relationship Id="rId23" Type="http://schemas.openxmlformats.org/officeDocument/2006/relationships/image" Target="../media/image314.png"/><Relationship Id="rId28" Type="http://schemas.openxmlformats.org/officeDocument/2006/relationships/image" Target="../media/image319.png"/><Relationship Id="rId10" Type="http://schemas.openxmlformats.org/officeDocument/2006/relationships/image" Target="../media/image310.png"/><Relationship Id="rId19" Type="http://schemas.openxmlformats.org/officeDocument/2006/relationships/image" Target="../media/image51.png"/><Relationship Id="rId31" Type="http://schemas.openxmlformats.org/officeDocument/2006/relationships/image" Target="../media/image322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45.png"/><Relationship Id="rId22" Type="http://schemas.openxmlformats.org/officeDocument/2006/relationships/image" Target="../media/image313.png"/><Relationship Id="rId27" Type="http://schemas.openxmlformats.org/officeDocument/2006/relationships/image" Target="../media/image318.png"/><Relationship Id="rId30" Type="http://schemas.openxmlformats.org/officeDocument/2006/relationships/image" Target="../media/image321.png"/><Relationship Id="rId8" Type="http://schemas.openxmlformats.org/officeDocument/2006/relationships/image" Target="../media/image3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1.png"/><Relationship Id="rId12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34.png"/><Relationship Id="rId5" Type="http://schemas.openxmlformats.org/officeDocument/2006/relationships/image" Target="../media/image328.png"/><Relationship Id="rId15" Type="http://schemas.openxmlformats.org/officeDocument/2006/relationships/image" Target="../media/image333.png"/><Relationship Id="rId10" Type="http://schemas.openxmlformats.org/officeDocument/2006/relationships/image" Target="../media/image33.png"/><Relationship Id="rId4" Type="http://schemas.openxmlformats.org/officeDocument/2006/relationships/image" Target="../media/image327.png"/><Relationship Id="rId9" Type="http://schemas.openxmlformats.org/officeDocument/2006/relationships/image" Target="../media/image32.png"/><Relationship Id="rId14" Type="http://schemas.openxmlformats.org/officeDocument/2006/relationships/image" Target="../media/image3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52.png"/><Relationship Id="rId21" Type="http://schemas.openxmlformats.org/officeDocument/2006/relationships/image" Target="../media/image57.png"/><Relationship Id="rId7" Type="http://schemas.openxmlformats.org/officeDocument/2006/relationships/image" Target="../media/image53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54.png"/><Relationship Id="rId19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48.png"/><Relationship Id="rId3" Type="http://schemas.openxmlformats.org/officeDocument/2006/relationships/image" Target="../media/image5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47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46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21" Type="http://schemas.openxmlformats.org/officeDocument/2006/relationships/image" Target="../media/image5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47.png"/><Relationship Id="rId2" Type="http://schemas.openxmlformats.org/officeDocument/2006/relationships/image" Target="../media/image66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72.png"/><Relationship Id="rId19" Type="http://schemas.openxmlformats.org/officeDocument/2006/relationships/image" Target="../media/image49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46.png"/><Relationship Id="rId3" Type="http://schemas.openxmlformats.org/officeDocument/2006/relationships/image" Target="../media/image38.png"/><Relationship Id="rId21" Type="http://schemas.openxmlformats.org/officeDocument/2006/relationships/image" Target="../media/image4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45.png"/><Relationship Id="rId2" Type="http://schemas.openxmlformats.org/officeDocument/2006/relationships/image" Target="../media/image76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23" Type="http://schemas.openxmlformats.org/officeDocument/2006/relationships/image" Target="../media/image51.png"/><Relationship Id="rId10" Type="http://schemas.openxmlformats.org/officeDocument/2006/relationships/image" Target="../media/image82.png"/><Relationship Id="rId19" Type="http://schemas.openxmlformats.org/officeDocument/2006/relationships/image" Target="../media/image47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44.png"/><Relationship Id="rId26" Type="http://schemas.openxmlformats.org/officeDocument/2006/relationships/image" Target="../media/image39.png"/><Relationship Id="rId3" Type="http://schemas.openxmlformats.org/officeDocument/2006/relationships/image" Target="../media/image89.png"/><Relationship Id="rId21" Type="http://schemas.openxmlformats.org/officeDocument/2006/relationships/image" Target="../media/image47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51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96.png"/><Relationship Id="rId24" Type="http://schemas.openxmlformats.org/officeDocument/2006/relationships/image" Target="../media/image50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49.png"/><Relationship Id="rId10" Type="http://schemas.openxmlformats.org/officeDocument/2006/relationships/image" Target="../media/image95.png"/><Relationship Id="rId19" Type="http://schemas.openxmlformats.org/officeDocument/2006/relationships/image" Target="../media/image4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50.png"/><Relationship Id="rId2" Type="http://schemas.openxmlformats.org/officeDocument/2006/relationships/image" Target="../media/image10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109.png"/><Relationship Id="rId19" Type="http://schemas.openxmlformats.org/officeDocument/2006/relationships/image" Target="../media/image48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7283" y="5779599"/>
            <a:ext cx="7057861" cy="17118"/>
            <a:chOff x="14347283" y="5779599"/>
            <a:chExt cx="7057861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347283" y="5779599"/>
              <a:ext cx="7057861" cy="17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16515466" y="993932"/>
            <a:ext cx="2542813" cy="735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6275" y="6605376"/>
            <a:ext cx="9868592" cy="41513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2355" y="6733380"/>
            <a:ext cx="18612671" cy="69074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8510" y="4969030"/>
            <a:ext cx="6171429" cy="4109765"/>
            <a:chOff x="12668510" y="4969030"/>
            <a:chExt cx="6171429" cy="4109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12668510" y="4969030"/>
              <a:ext cx="6171429" cy="4109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2857" y="283263"/>
            <a:ext cx="7360641" cy="7360641"/>
            <a:chOff x="542857" y="283263"/>
            <a:chExt cx="7360641" cy="7360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57" y="283263"/>
              <a:ext cx="7360641" cy="736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70797" y="2057143"/>
            <a:ext cx="3085714" cy="3085714"/>
            <a:chOff x="2670797" y="2057143"/>
            <a:chExt cx="3085714" cy="30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0797" y="2057143"/>
              <a:ext cx="3085714" cy="30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93024" y="9470709"/>
            <a:ext cx="30362841" cy="1005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002" y="171035"/>
            <a:ext cx="5519307" cy="15740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4079" y="1868508"/>
            <a:ext cx="9424835" cy="1407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7976" y="8350127"/>
            <a:ext cx="2791544" cy="811616"/>
            <a:chOff x="3997976" y="8350127"/>
            <a:chExt cx="2791544" cy="811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7976" y="8350127"/>
              <a:ext cx="2791544" cy="811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169" y="8377871"/>
            <a:ext cx="2941425" cy="811616"/>
            <a:chOff x="7058169" y="8377871"/>
            <a:chExt cx="2941425" cy="811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8169" y="8377871"/>
              <a:ext cx="2941425" cy="811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25346" y="8380244"/>
            <a:ext cx="2599312" cy="806870"/>
            <a:chOff x="10325346" y="8380244"/>
            <a:chExt cx="2599312" cy="8068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5346" y="8380244"/>
              <a:ext cx="2599312" cy="806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21380" y="8377871"/>
            <a:ext cx="1486631" cy="809388"/>
            <a:chOff x="13221380" y="8377871"/>
            <a:chExt cx="1486631" cy="8093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1380" y="8377871"/>
              <a:ext cx="1486631" cy="809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56765" y="8350127"/>
            <a:ext cx="1775409" cy="811616"/>
            <a:chOff x="15056765" y="8350127"/>
            <a:chExt cx="1775409" cy="8116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56765" y="8350127"/>
              <a:ext cx="1775409" cy="811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42623" y="3230595"/>
            <a:ext cx="13320441" cy="4628571"/>
            <a:chOff x="4042623" y="3230595"/>
            <a:chExt cx="13320441" cy="46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2280" y="1306079"/>
              <a:ext cx="8409935" cy="84678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095779" y="3469846"/>
              <a:ext cx="1551392" cy="3382035"/>
              <a:chOff x="4095779" y="3469846"/>
              <a:chExt cx="1551392" cy="338203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95779" y="3469846"/>
                <a:ext cx="1551392" cy="338203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8531" y="6896932"/>
              <a:ext cx="2035385" cy="70875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042623" y="7049327"/>
              <a:ext cx="273635" cy="176495"/>
              <a:chOff x="4042623" y="7049327"/>
              <a:chExt cx="273635" cy="1764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42623" y="7049327"/>
                <a:ext cx="273635" cy="17649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1635" y="3230595"/>
              <a:ext cx="6171429" cy="462857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170462" y="6025773"/>
              <a:ext cx="911636" cy="597892"/>
              <a:chOff x="14170462" y="6025773"/>
              <a:chExt cx="911636" cy="59789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520000">
                <a:off x="14170462" y="6025773"/>
                <a:ext cx="911636" cy="59789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-235402" y="765711"/>
              <a:ext cx="3085714" cy="821083"/>
              <a:chOff x="-235402" y="765711"/>
              <a:chExt cx="3085714" cy="82108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35402" y="765711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87449" y="2753760"/>
            <a:ext cx="7712199" cy="5698275"/>
            <a:chOff x="9987449" y="2753760"/>
            <a:chExt cx="7712199" cy="56982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10554" y="2753760"/>
              <a:ext cx="6389095" cy="5698275"/>
              <a:chOff x="11310554" y="2753760"/>
              <a:chExt cx="6389095" cy="569827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91214" y="370355"/>
                <a:ext cx="12778189" cy="11396549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10554" y="2753760"/>
                <a:ext cx="6389095" cy="569827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863651" y="4877558"/>
              <a:ext cx="5698275" cy="1450679"/>
              <a:chOff x="7863651" y="4877558"/>
              <a:chExt cx="5698275" cy="14506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4901647" y="4431574"/>
                <a:ext cx="11396549" cy="2901358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7863651" y="4877558"/>
                <a:ext cx="5698275" cy="1450679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002" y="171035"/>
            <a:ext cx="6864850" cy="1574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109" y="1832004"/>
            <a:ext cx="8115414" cy="1413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6457" y="3337841"/>
            <a:ext cx="2093299" cy="2265056"/>
            <a:chOff x="3486457" y="3337841"/>
            <a:chExt cx="2093299" cy="2265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6457" y="3337841"/>
              <a:ext cx="2093299" cy="2265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83559" y="4726101"/>
            <a:ext cx="3052550" cy="1753593"/>
            <a:chOff x="6983559" y="4726101"/>
            <a:chExt cx="3052550" cy="17535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7283" y="4092110"/>
              <a:ext cx="6105101" cy="35071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3559" y="4726101"/>
              <a:ext cx="3052550" cy="1753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33211" y="4872370"/>
            <a:ext cx="3794344" cy="1493579"/>
            <a:chOff x="13533211" y="4872370"/>
            <a:chExt cx="3794344" cy="14935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33211" y="4872370"/>
              <a:ext cx="3794344" cy="14935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8128" y="4889488"/>
            <a:ext cx="1779354" cy="1501378"/>
            <a:chOff x="11438128" y="4889488"/>
            <a:chExt cx="1779354" cy="15013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8128" y="4889488"/>
              <a:ext cx="1779354" cy="15013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40704" y="3028196"/>
            <a:ext cx="2419132" cy="1508144"/>
            <a:chOff x="14440704" y="3028196"/>
            <a:chExt cx="2419132" cy="15081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40704" y="3028196"/>
              <a:ext cx="2419132" cy="15081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0704" y="6756688"/>
            <a:ext cx="2570948" cy="1507700"/>
            <a:chOff x="14440704" y="6756688"/>
            <a:chExt cx="2570948" cy="15077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40704" y="6756688"/>
              <a:ext cx="2570948" cy="15077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51666" y="3028196"/>
            <a:ext cx="2484476" cy="1506695"/>
            <a:chOff x="11751666" y="3028196"/>
            <a:chExt cx="2484476" cy="15066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51666" y="3028196"/>
              <a:ext cx="2484476" cy="15066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45353" y="6735426"/>
            <a:ext cx="2419448" cy="1494718"/>
            <a:chOff x="11645353" y="6735426"/>
            <a:chExt cx="2419448" cy="14947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45353" y="6735426"/>
              <a:ext cx="2419448" cy="149471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57064" y="8706752"/>
            <a:ext cx="6188506" cy="11506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69833" y="5918742"/>
            <a:ext cx="5440001" cy="40828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75199" y="8158244"/>
            <a:ext cx="1269799" cy="837208"/>
            <a:chOff x="5475199" y="8158244"/>
            <a:chExt cx="1269799" cy="8372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060000">
              <a:off x="5475199" y="8158244"/>
              <a:ext cx="1269799" cy="8372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-235402" y="765711"/>
              <a:ext cx="3085714" cy="821083"/>
              <a:chOff x="-235402" y="765711"/>
              <a:chExt cx="3085714" cy="82108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35402" y="765711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873" y="3414088"/>
            <a:ext cx="9939917" cy="1468913"/>
            <a:chOff x="5871873" y="3414088"/>
            <a:chExt cx="9939917" cy="1468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873" y="3414088"/>
              <a:ext cx="9939917" cy="1468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48835" y="6094768"/>
            <a:ext cx="5766945" cy="2070871"/>
            <a:chOff x="5448835" y="6094768"/>
            <a:chExt cx="5766945" cy="207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48835" y="6094768"/>
              <a:ext cx="5766945" cy="2070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002" y="171035"/>
            <a:ext cx="6312546" cy="1574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9823" y="1588821"/>
            <a:ext cx="15687944" cy="17118"/>
            <a:chOff x="2839823" y="1588821"/>
            <a:chExt cx="15687944" cy="1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823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109" y="1834061"/>
            <a:ext cx="7350471" cy="9085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53696" y="2653936"/>
            <a:ext cx="1356557" cy="1356557"/>
            <a:chOff x="5253696" y="2653936"/>
            <a:chExt cx="1356557" cy="1356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3696" y="2653936"/>
              <a:ext cx="1356557" cy="1356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9907" y="2811066"/>
            <a:ext cx="1146472" cy="9230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3030" y="3497825"/>
            <a:ext cx="1300491" cy="9890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6716" y="3516873"/>
            <a:ext cx="1376681" cy="9699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1069" y="3638930"/>
            <a:ext cx="2218339" cy="8750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01757" y="3673210"/>
            <a:ext cx="931361" cy="931361"/>
            <a:chOff x="7001757" y="3673210"/>
            <a:chExt cx="931361" cy="931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1757" y="3673210"/>
              <a:ext cx="931361" cy="9313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70489" y="5503089"/>
            <a:ext cx="2452337" cy="6217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29252" y="6094768"/>
            <a:ext cx="5766945" cy="2070871"/>
            <a:chOff x="8129252" y="6094768"/>
            <a:chExt cx="5766945" cy="2070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29252" y="6094768"/>
              <a:ext cx="5766945" cy="20708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63572" y="6094768"/>
            <a:ext cx="5766945" cy="2070871"/>
            <a:chOff x="10863572" y="6094768"/>
            <a:chExt cx="5766945" cy="20708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863572" y="6094768"/>
              <a:ext cx="5766945" cy="2070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9140" y="3673210"/>
            <a:ext cx="931361" cy="931361"/>
            <a:chOff x="9719140" y="3673210"/>
            <a:chExt cx="931361" cy="9313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9140" y="3673210"/>
              <a:ext cx="931361" cy="931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62243" y="3693495"/>
            <a:ext cx="931361" cy="931361"/>
            <a:chOff x="12462243" y="3693495"/>
            <a:chExt cx="931361" cy="931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62243" y="3693495"/>
              <a:ext cx="931361" cy="9313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50009" y="6994473"/>
            <a:ext cx="2455681" cy="6217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75682" y="6470133"/>
            <a:ext cx="975966" cy="20353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75682" y="6708776"/>
            <a:ext cx="975966" cy="203534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75682" y="6969535"/>
            <a:ext cx="975966" cy="203534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4973" y="9207692"/>
            <a:ext cx="2281891" cy="5289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85292" y="4706472"/>
            <a:ext cx="894032" cy="894032"/>
            <a:chOff x="7885292" y="4706472"/>
            <a:chExt cx="894032" cy="8940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5292" y="4706472"/>
              <a:ext cx="894032" cy="8940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85292" y="6207600"/>
            <a:ext cx="894032" cy="894032"/>
            <a:chOff x="7885292" y="6207600"/>
            <a:chExt cx="894032" cy="8940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5292" y="6207600"/>
              <a:ext cx="894032" cy="8940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85292" y="8336514"/>
            <a:ext cx="894032" cy="894032"/>
            <a:chOff x="7885292" y="8336514"/>
            <a:chExt cx="894032" cy="8940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5292" y="8336514"/>
              <a:ext cx="894032" cy="8940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63618" y="4704382"/>
            <a:ext cx="898213" cy="898213"/>
            <a:chOff x="10563618" y="4704382"/>
            <a:chExt cx="898213" cy="8982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63618" y="4704382"/>
              <a:ext cx="898213" cy="89821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28771" y="5503090"/>
            <a:ext cx="2588032" cy="62177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63618" y="7146276"/>
            <a:ext cx="898213" cy="898213"/>
            <a:chOff x="10563618" y="7146276"/>
            <a:chExt cx="898213" cy="8982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63618" y="7146276"/>
              <a:ext cx="898213" cy="89821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04171" y="7952785"/>
            <a:ext cx="2587746" cy="62177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6100" y="5135676"/>
            <a:ext cx="975966" cy="203534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6100" y="5374319"/>
            <a:ext cx="975966" cy="203534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6100" y="5635078"/>
            <a:ext cx="975966" cy="203534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301280" y="4707724"/>
            <a:ext cx="891529" cy="891529"/>
            <a:chOff x="13301280" y="4707724"/>
            <a:chExt cx="891529" cy="8915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01280" y="4707724"/>
              <a:ext cx="891529" cy="89152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90457" y="5493566"/>
            <a:ext cx="2826613" cy="60272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296518" y="6199094"/>
            <a:ext cx="891529" cy="891529"/>
            <a:chOff x="13296518" y="6199094"/>
            <a:chExt cx="891529" cy="8915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96518" y="6199094"/>
              <a:ext cx="891529" cy="89152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00305" y="6994461"/>
            <a:ext cx="2819889" cy="58367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-235402" y="765711"/>
              <a:ext cx="3085714" cy="821083"/>
              <a:chOff x="-235402" y="765711"/>
              <a:chExt cx="3085714" cy="82108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235402" y="765711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2009" y="4601614"/>
            <a:ext cx="2529032" cy="3092742"/>
            <a:chOff x="14562009" y="4601614"/>
            <a:chExt cx="2529032" cy="3092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562009" y="4601614"/>
              <a:ext cx="2529032" cy="3092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5115" y="4582567"/>
            <a:ext cx="2529032" cy="3092742"/>
            <a:chOff x="9375115" y="4582567"/>
            <a:chExt cx="2529032" cy="3092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375115" y="4582567"/>
              <a:ext cx="2529032" cy="3092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7619" y="4562044"/>
            <a:ext cx="2529032" cy="3092742"/>
            <a:chOff x="4047619" y="4562044"/>
            <a:chExt cx="2529032" cy="3092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047619" y="4562044"/>
              <a:ext cx="2529032" cy="30927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478" y="171035"/>
            <a:ext cx="5528993" cy="1574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7430" y="2741564"/>
            <a:ext cx="3258732" cy="1820481"/>
            <a:chOff x="3677430" y="2741564"/>
            <a:chExt cx="3258732" cy="18204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7430" y="2741564"/>
              <a:ext cx="3258732" cy="18204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3003" y="5309447"/>
            <a:ext cx="4247587" cy="1741942"/>
            <a:chOff x="3183003" y="5309447"/>
            <a:chExt cx="4247587" cy="17419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3003" y="5309447"/>
              <a:ext cx="4247587" cy="17419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8993" y="5419574"/>
            <a:ext cx="3164923" cy="13970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8644" y="7687427"/>
            <a:ext cx="1356304" cy="2055163"/>
            <a:chOff x="4628644" y="7687427"/>
            <a:chExt cx="1356304" cy="2055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8644" y="7687427"/>
              <a:ext cx="1356304" cy="2055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71739" y="5309447"/>
            <a:ext cx="4247587" cy="1741942"/>
            <a:chOff x="8471739" y="5309447"/>
            <a:chExt cx="4247587" cy="17419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1739" y="5309447"/>
              <a:ext cx="4247587" cy="17419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6880" y="5419574"/>
            <a:ext cx="4795609" cy="1397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45119" y="5309447"/>
            <a:ext cx="4247587" cy="1741942"/>
            <a:chOff x="13645119" y="5309447"/>
            <a:chExt cx="4247587" cy="17419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5119" y="5309447"/>
              <a:ext cx="4247587" cy="17419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6650" y="5429945"/>
            <a:ext cx="3257752" cy="12936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44325" y="2075725"/>
            <a:ext cx="1640845" cy="2486319"/>
            <a:chOff x="9844325" y="2075725"/>
            <a:chExt cx="1640845" cy="24863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4325" y="2075725"/>
              <a:ext cx="1640845" cy="24863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70440" y="3523411"/>
            <a:ext cx="4070631" cy="12502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9526" y="1990202"/>
            <a:ext cx="4181324" cy="984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122" y="7817937"/>
            <a:ext cx="4411069" cy="11753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7145" y="8866593"/>
            <a:ext cx="3858057" cy="984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85250" y="6343600"/>
            <a:ext cx="4404572" cy="7885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5048" y="2921317"/>
            <a:ext cx="3124982" cy="6485781"/>
            <a:chOff x="6385048" y="2921317"/>
            <a:chExt cx="3124982" cy="64857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048" y="2921317"/>
              <a:ext cx="3124982" cy="64857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09198" y="4029372"/>
            <a:ext cx="2469626" cy="4508754"/>
            <a:chOff x="11809198" y="4029372"/>
            <a:chExt cx="2469626" cy="45087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09198" y="4029372"/>
              <a:ext cx="2469626" cy="45087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08955" y="6343602"/>
            <a:ext cx="5017648" cy="78856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65050" y="6343602"/>
            <a:ext cx="5426544" cy="78856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1011" y="7806821"/>
            <a:ext cx="4070631" cy="12502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6954" y="171035"/>
            <a:ext cx="8346203" cy="15740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5246" y="2610690"/>
            <a:ext cx="9037955" cy="2532167"/>
            <a:chOff x="5575246" y="2610690"/>
            <a:chExt cx="9037955" cy="25321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246" y="2610690"/>
              <a:ext cx="9037955" cy="25321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7947" y="1843916"/>
            <a:ext cx="13908057" cy="888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29686" y="5361638"/>
            <a:ext cx="2822185" cy="1555958"/>
            <a:chOff x="12229686" y="5361638"/>
            <a:chExt cx="2822185" cy="1555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9686" y="5361638"/>
              <a:ext cx="2822185" cy="1555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0751" y="5466400"/>
            <a:ext cx="6171429" cy="1517862"/>
            <a:chOff x="5270751" y="5466400"/>
            <a:chExt cx="6171429" cy="15178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0751" y="5466400"/>
              <a:ext cx="6171429" cy="1517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9338" y="7789131"/>
            <a:ext cx="6171429" cy="570625"/>
            <a:chOff x="3439338" y="7789131"/>
            <a:chExt cx="6171429" cy="570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9338" y="7789131"/>
              <a:ext cx="6171429" cy="570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6693" y="7891857"/>
            <a:ext cx="6613684" cy="365173"/>
            <a:chOff x="10986693" y="7891857"/>
            <a:chExt cx="6613684" cy="3651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6693" y="7891857"/>
              <a:ext cx="6613684" cy="365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7139" y="7789131"/>
            <a:ext cx="768627" cy="554414"/>
            <a:chOff x="9827139" y="7789131"/>
            <a:chExt cx="768627" cy="554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7139" y="7789131"/>
              <a:ext cx="768627" cy="5544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41756" y="7099422"/>
            <a:ext cx="12376847" cy="8886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01012" y="8356488"/>
            <a:ext cx="14089923" cy="16622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71035"/>
            <a:ext cx="9124631" cy="15740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57866" y="580436"/>
            <a:ext cx="26577293" cy="123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4317" y="1848183"/>
            <a:ext cx="11755409" cy="182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8718" y="1720642"/>
            <a:ext cx="12015043" cy="1110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4631" y="2482679"/>
            <a:ext cx="14813742" cy="1996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4631" y="4309802"/>
            <a:ext cx="9180915" cy="2356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2806" y="4344590"/>
            <a:ext cx="5353172" cy="5694667"/>
            <a:chOff x="12482806" y="4344590"/>
            <a:chExt cx="5353172" cy="5694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2806" y="4344590"/>
              <a:ext cx="5353172" cy="5694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6807" y="6615349"/>
            <a:ext cx="2132655" cy="3412249"/>
            <a:chOff x="4906807" y="6615349"/>
            <a:chExt cx="2132655" cy="34122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6807" y="6615349"/>
              <a:ext cx="2132655" cy="3412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7530" y="6615349"/>
            <a:ext cx="2384598" cy="3417105"/>
            <a:chOff x="8217530" y="6615349"/>
            <a:chExt cx="2384598" cy="3417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7530" y="6615349"/>
              <a:ext cx="2384598" cy="34171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95049" y="141454"/>
            <a:ext cx="10402641" cy="1595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29556" y="5068442"/>
            <a:ext cx="4938828" cy="3409266"/>
            <a:chOff x="11529556" y="5068442"/>
            <a:chExt cx="4938828" cy="3409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9556" y="5068442"/>
              <a:ext cx="4938828" cy="3409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5049" y="169654"/>
            <a:ext cx="6365783" cy="1580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8936" y="2445897"/>
            <a:ext cx="11323810" cy="28614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39941" y="5068442"/>
            <a:ext cx="3042114" cy="3409266"/>
            <a:chOff x="4639941" y="5068442"/>
            <a:chExt cx="3042114" cy="3409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9941" y="5068442"/>
              <a:ext cx="3042114" cy="3409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9447" y="7243080"/>
            <a:ext cx="794079" cy="1149218"/>
            <a:chOff x="11909447" y="7243080"/>
            <a:chExt cx="794079" cy="11492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9447" y="7243080"/>
              <a:ext cx="794079" cy="1149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9585" y="6146885"/>
            <a:ext cx="4650285" cy="64286"/>
            <a:chOff x="7469585" y="6146885"/>
            <a:chExt cx="4650285" cy="6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60000">
              <a:off x="7469585" y="6146885"/>
              <a:ext cx="4650285" cy="6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3788" y="8375508"/>
            <a:ext cx="4133756" cy="64286"/>
            <a:chOff x="7743788" y="8375508"/>
            <a:chExt cx="4133756" cy="6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7743788" y="8375508"/>
              <a:ext cx="4133756" cy="6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6497" y="8744650"/>
            <a:ext cx="5575685" cy="9171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70522" y="9035117"/>
            <a:ext cx="273635" cy="176495"/>
            <a:chOff x="6970522" y="9035117"/>
            <a:chExt cx="273635" cy="176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0522" y="9035117"/>
              <a:ext cx="273635" cy="176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6245" y="1774285"/>
            <a:ext cx="18222746" cy="9358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69654"/>
            <a:ext cx="6365783" cy="15803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522" y="4562445"/>
            <a:ext cx="10136533" cy="846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1787" y="4784122"/>
            <a:ext cx="273635" cy="176495"/>
            <a:chOff x="4121787" y="4784122"/>
            <a:chExt cx="273635" cy="176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1787" y="4784122"/>
              <a:ext cx="273635" cy="17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1787" y="3028196"/>
            <a:ext cx="3455246" cy="1634619"/>
            <a:chOff x="4121787" y="3028196"/>
            <a:chExt cx="3455246" cy="1634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1787" y="3028196"/>
              <a:ext cx="3455246" cy="1634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5777" y="9023398"/>
            <a:ext cx="10391371" cy="1364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9262" y="5255094"/>
            <a:ext cx="8092980" cy="3748996"/>
            <a:chOff x="4079262" y="5255094"/>
            <a:chExt cx="8092980" cy="3748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9262" y="5255094"/>
              <a:ext cx="8092980" cy="3748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46018" y="1785342"/>
            <a:ext cx="15040613" cy="13864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69654"/>
            <a:ext cx="8624974" cy="15803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8431" y="2478069"/>
            <a:ext cx="12235447" cy="71544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38718" y="1720642"/>
            <a:ext cx="7046072" cy="11105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04046" y="4892253"/>
            <a:ext cx="6970225" cy="3074157"/>
            <a:chOff x="3704046" y="4892253"/>
            <a:chExt cx="6970225" cy="30741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4046" y="4892253"/>
              <a:ext cx="6970225" cy="307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9853" y="2328867"/>
            <a:ext cx="8033004" cy="5352125"/>
            <a:chOff x="1109853" y="2328867"/>
            <a:chExt cx="8033004" cy="53521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853" y="2328867"/>
              <a:ext cx="8033004" cy="53521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1610" y="3712974"/>
            <a:ext cx="2530141" cy="3557726"/>
            <a:chOff x="1471610" y="3712974"/>
            <a:chExt cx="2530141" cy="3557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1610" y="3712974"/>
              <a:ext cx="2530141" cy="3557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0972" y="4308148"/>
            <a:ext cx="1521557" cy="799599"/>
            <a:chOff x="3240972" y="4308148"/>
            <a:chExt cx="1521557" cy="7995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0972" y="4308148"/>
              <a:ext cx="1521557" cy="7995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2259" y="7470818"/>
            <a:ext cx="4462473" cy="2149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80991" y="2977192"/>
            <a:ext cx="4223607" cy="3234271"/>
            <a:chOff x="4780991" y="2977192"/>
            <a:chExt cx="4223607" cy="32342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0991" y="2977192"/>
              <a:ext cx="4223607" cy="3234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6184" y="7743704"/>
            <a:ext cx="1287432" cy="1287432"/>
            <a:chOff x="6266184" y="7743704"/>
            <a:chExt cx="1287432" cy="12874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6184" y="7743704"/>
              <a:ext cx="1287432" cy="1287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2966" y="5325755"/>
            <a:ext cx="907430" cy="907430"/>
            <a:chOff x="2282966" y="5325755"/>
            <a:chExt cx="907430" cy="907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966" y="5325755"/>
              <a:ext cx="907430" cy="9074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6886" y="2048505"/>
            <a:ext cx="2784371" cy="989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0481" y="2065443"/>
            <a:ext cx="691988" cy="691988"/>
            <a:chOff x="10600481" y="2065443"/>
            <a:chExt cx="691988" cy="6919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00481" y="2065443"/>
              <a:ext cx="691988" cy="691988"/>
              <a:chOff x="10600481" y="2065443"/>
              <a:chExt cx="691988" cy="6919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1764616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2065443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1776" y="1879966"/>
              <a:ext cx="1308596" cy="11948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6886" y="3299055"/>
            <a:ext cx="2332904" cy="989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6886" y="4549605"/>
            <a:ext cx="2898799" cy="989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56886" y="5800155"/>
            <a:ext cx="5543343" cy="989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56886" y="8301257"/>
            <a:ext cx="1265942" cy="989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56886" y="7050706"/>
            <a:ext cx="3139924" cy="989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00481" y="3312068"/>
            <a:ext cx="691988" cy="691988"/>
            <a:chOff x="10600481" y="3312068"/>
            <a:chExt cx="691988" cy="6919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00481" y="3312068"/>
              <a:ext cx="691988" cy="691988"/>
              <a:chOff x="10600481" y="3312068"/>
              <a:chExt cx="691988" cy="69198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3011241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3312068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1291" y="3126589"/>
              <a:ext cx="1305654" cy="11948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0481" y="4558693"/>
            <a:ext cx="691988" cy="691988"/>
            <a:chOff x="10600481" y="4558693"/>
            <a:chExt cx="691988" cy="6919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00481" y="4558693"/>
              <a:ext cx="691988" cy="691988"/>
              <a:chOff x="10600481" y="4558693"/>
              <a:chExt cx="691988" cy="69198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4257866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4558693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37113" y="4373212"/>
              <a:ext cx="1297692" cy="12043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00481" y="5805318"/>
            <a:ext cx="691988" cy="691988"/>
            <a:chOff x="10600481" y="5805318"/>
            <a:chExt cx="691988" cy="69198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00481" y="5805318"/>
              <a:ext cx="691988" cy="691988"/>
              <a:chOff x="10600481" y="5805318"/>
              <a:chExt cx="691988" cy="69198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5504491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5805318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40904" y="5619843"/>
              <a:ext cx="1286321" cy="11948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00481" y="7051942"/>
            <a:ext cx="691988" cy="691988"/>
            <a:chOff x="10600481" y="7051942"/>
            <a:chExt cx="691988" cy="69198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600481" y="7051942"/>
              <a:ext cx="691988" cy="691988"/>
              <a:chOff x="10600481" y="7051942"/>
              <a:chExt cx="691988" cy="69198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6751115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7051942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25256" y="6866464"/>
              <a:ext cx="1342788" cy="12043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00481" y="8298567"/>
            <a:ext cx="691988" cy="691988"/>
            <a:chOff x="10600481" y="8298567"/>
            <a:chExt cx="691988" cy="69198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600481" y="8298567"/>
              <a:ext cx="691988" cy="691988"/>
              <a:chOff x="10600481" y="8298567"/>
              <a:chExt cx="691988" cy="69198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9654" y="7997740"/>
                <a:ext cx="1383976" cy="1383976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0481" y="8298567"/>
                <a:ext cx="691988" cy="691988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37989" y="8113085"/>
              <a:ext cx="1295064" cy="120433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4716" y="302162"/>
            <a:ext cx="3579412" cy="174019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709496" y="179079"/>
            <a:ext cx="2344998" cy="9745054"/>
            <a:chOff x="15709496" y="179079"/>
            <a:chExt cx="2344998" cy="974505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137042" y="6192664"/>
              <a:ext cx="7445822" cy="17118"/>
              <a:chOff x="14137042" y="6192664"/>
              <a:chExt cx="7445822" cy="1711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4137042" y="6192664"/>
                <a:ext cx="7445822" cy="1711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6515466" y="993932"/>
              <a:ext cx="2542813" cy="735794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6468035" y="1762118"/>
              <a:ext cx="64010" cy="64010"/>
              <a:chOff x="16468035" y="1762118"/>
              <a:chExt cx="64010" cy="6401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468035" y="1762118"/>
                <a:ext cx="64010" cy="6401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709496" y="179079"/>
              <a:ext cx="2074196" cy="2074196"/>
              <a:chOff x="15709496" y="179079"/>
              <a:chExt cx="2074196" cy="2074196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6200000">
                <a:off x="15709496" y="179079"/>
                <a:ext cx="2074196" cy="207419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6120665" y="1731295"/>
              <a:ext cx="114575" cy="87561"/>
              <a:chOff x="16120665" y="1731295"/>
              <a:chExt cx="114575" cy="87561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3540000">
                <a:off x="16120665" y="1731295"/>
                <a:ext cx="114575" cy="87561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4886339" y="3693926"/>
            <a:ext cx="4015631" cy="1816958"/>
            <a:chOff x="4886339" y="3693926"/>
            <a:chExt cx="4015631" cy="181695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86339" y="3693926"/>
              <a:ext cx="4015631" cy="1816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2843" y="3872103"/>
            <a:ext cx="7572240" cy="4724354"/>
            <a:chOff x="10702843" y="3872103"/>
            <a:chExt cx="7572240" cy="4724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2843" y="3872103"/>
              <a:ext cx="7572240" cy="47243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5049" y="169654"/>
            <a:ext cx="8624974" cy="1580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6650" y="2527774"/>
            <a:ext cx="7431400" cy="1323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3526" y="2527774"/>
            <a:ext cx="6555761" cy="1323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1717" y="7683993"/>
            <a:ext cx="4662181" cy="767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91219" y="7909410"/>
            <a:ext cx="273635" cy="176495"/>
            <a:chOff x="11791219" y="7909410"/>
            <a:chExt cx="273635" cy="176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1219" y="7909410"/>
              <a:ext cx="273635" cy="176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9520" y="4064548"/>
            <a:ext cx="6858826" cy="3460309"/>
            <a:chOff x="11059520" y="4064548"/>
            <a:chExt cx="6858826" cy="3460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9520" y="4064548"/>
              <a:ext cx="6858826" cy="34603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0818" y="8873089"/>
            <a:ext cx="10764523" cy="8860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9673" y="4051483"/>
            <a:ext cx="7071597" cy="4362531"/>
            <a:chOff x="3569673" y="4051483"/>
            <a:chExt cx="7071597" cy="4362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9673" y="4051483"/>
              <a:ext cx="7071597" cy="43625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38718" y="1720642"/>
            <a:ext cx="3198148" cy="11105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50978"/>
            <a:ext cx="7604384" cy="1595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7126" y="2505210"/>
            <a:ext cx="9367571" cy="3162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9545" y="7666297"/>
            <a:ext cx="11842571" cy="2032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99411" y="2012248"/>
            <a:ext cx="3237752" cy="4718742"/>
            <a:chOff x="14699411" y="2012248"/>
            <a:chExt cx="3237752" cy="4718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9411" y="2012248"/>
              <a:ext cx="3237752" cy="4718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8323" y="3279843"/>
            <a:ext cx="3241771" cy="3284995"/>
            <a:chOff x="11148323" y="3279843"/>
            <a:chExt cx="3241771" cy="3284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8323" y="3279843"/>
              <a:ext cx="3241771" cy="3284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46018" y="1785342"/>
            <a:ext cx="9770136" cy="93582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07923" y="6864295"/>
            <a:ext cx="13178508" cy="935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71740"/>
            <a:ext cx="6923098" cy="156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7374" y="1828631"/>
            <a:ext cx="11365161" cy="3176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6128" y="3790142"/>
            <a:ext cx="7115284" cy="75133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28398" y="4956170"/>
            <a:ext cx="2883314" cy="1049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4240" y="5366009"/>
            <a:ext cx="273635" cy="176495"/>
            <a:chOff x="11774240" y="5366009"/>
            <a:chExt cx="273635" cy="176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74240" y="5366009"/>
              <a:ext cx="273635" cy="17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55049" y="5220155"/>
            <a:ext cx="4909425" cy="1411352"/>
            <a:chOff x="3855049" y="5220155"/>
            <a:chExt cx="4909425" cy="1411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5049" y="5220155"/>
              <a:ext cx="4909425" cy="1411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8838" y="6971298"/>
            <a:ext cx="6367692" cy="1320489"/>
            <a:chOff x="3838838" y="6971298"/>
            <a:chExt cx="6367692" cy="1320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8838" y="6971298"/>
              <a:ext cx="6367692" cy="1320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2564" y="8416140"/>
            <a:ext cx="7227685" cy="1251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049" y="171035"/>
            <a:ext cx="6922888" cy="15740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5974" y="2383164"/>
            <a:ext cx="11450257" cy="2453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80730" y="4227164"/>
            <a:ext cx="4770787" cy="2476050"/>
            <a:chOff x="6780730" y="4227164"/>
            <a:chExt cx="4770787" cy="24760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730" y="4227164"/>
              <a:ext cx="4770787" cy="2476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48378" y="6843463"/>
            <a:ext cx="5568218" cy="2909757"/>
            <a:chOff x="3548378" y="6843463"/>
            <a:chExt cx="5568218" cy="2909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8378" y="6843463"/>
              <a:ext cx="5568218" cy="2909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3050" y="6843463"/>
            <a:ext cx="5504970" cy="2860747"/>
            <a:chOff x="9223050" y="6843463"/>
            <a:chExt cx="5504970" cy="2860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3050" y="6843463"/>
              <a:ext cx="5504970" cy="2860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35402" y="1594283"/>
              <a:ext cx="3085714" cy="821083"/>
              <a:chOff x="-235402" y="1594283"/>
              <a:chExt cx="3085714" cy="8210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1594283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46018" y="1785342"/>
            <a:ext cx="1933898" cy="9358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6954" y="161730"/>
            <a:ext cx="8972621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50" y="1819622"/>
            <a:ext cx="14219952" cy="24951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3288" y="9273652"/>
            <a:ext cx="10164238" cy="8855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7089" y="3984419"/>
            <a:ext cx="7253750" cy="5332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4402" y="4792210"/>
            <a:ext cx="6936616" cy="3644237"/>
            <a:chOff x="11174402" y="4792210"/>
            <a:chExt cx="6936616" cy="3644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74402" y="4792210"/>
              <a:ext cx="6936616" cy="3644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35402" y="2422854"/>
              <a:ext cx="3085714" cy="821083"/>
              <a:chOff x="-235402" y="2422854"/>
              <a:chExt cx="3085714" cy="8210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2422854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6954" y="161730"/>
            <a:ext cx="13189135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8126" y="5247736"/>
            <a:ext cx="9452609" cy="51566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638" y="1531670"/>
            <a:ext cx="13538195" cy="5451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72757" y="1110568"/>
            <a:ext cx="6966755" cy="62934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9657" y="1994261"/>
            <a:ext cx="2883314" cy="1049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71047" y="2444727"/>
            <a:ext cx="273635" cy="176495"/>
            <a:chOff x="12871047" y="2444727"/>
            <a:chExt cx="273635" cy="176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2871047" y="2444727"/>
              <a:ext cx="273635" cy="17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35402" y="2422854"/>
              <a:ext cx="3085714" cy="821083"/>
              <a:chOff x="-235402" y="2422854"/>
              <a:chExt cx="3085714" cy="8210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5402" y="2422854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38718" y="1720642"/>
            <a:ext cx="6838701" cy="11105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6954" y="161730"/>
            <a:ext cx="13189135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99976" y="4428811"/>
            <a:ext cx="5367408" cy="3247130"/>
            <a:chOff x="4299976" y="4428811"/>
            <a:chExt cx="5367408" cy="32471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9976" y="4428811"/>
              <a:ext cx="5367408" cy="324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7384" y="4440947"/>
            <a:ext cx="5870237" cy="3234993"/>
            <a:chOff x="9667384" y="4440947"/>
            <a:chExt cx="5870237" cy="3234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7384" y="4440947"/>
              <a:ext cx="5870237" cy="3234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2422854"/>
              <a:ext cx="3085714" cy="821083"/>
              <a:chOff x="-235402" y="2422854"/>
              <a:chExt cx="3085714" cy="82108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5402" y="2422854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62202" y="2610364"/>
            <a:ext cx="12931961" cy="14603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9828" y="1956771"/>
            <a:ext cx="1933898" cy="9358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0194" y="509970"/>
            <a:ext cx="2535883" cy="1071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84908" y="2585545"/>
            <a:ext cx="14954107" cy="5934911"/>
            <a:chOff x="3184908" y="2585545"/>
            <a:chExt cx="14954107" cy="5934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4908" y="2585545"/>
              <a:ext cx="14954107" cy="5934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5812" y="4047124"/>
            <a:ext cx="2805826" cy="9053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4439" y="5490867"/>
            <a:ext cx="4084636" cy="9053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8420" y="4047182"/>
            <a:ext cx="4953283" cy="905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4062" y="5490868"/>
            <a:ext cx="3307388" cy="11183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2439" y="3820048"/>
            <a:ext cx="3417464" cy="11183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59572" y="5490867"/>
            <a:ext cx="3651979" cy="11183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77918" y="4030850"/>
            <a:ext cx="4358293" cy="905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39107" y="7863122"/>
            <a:ext cx="1992668" cy="623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87424" y="7833728"/>
            <a:ext cx="2302477" cy="6234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5151" y="2712410"/>
            <a:ext cx="1992668" cy="6235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17697" y="2658056"/>
            <a:ext cx="2337315" cy="6425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77598" y="7928108"/>
            <a:ext cx="2337315" cy="6425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09415" y="2657525"/>
            <a:ext cx="2337315" cy="6425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90752" y="7926383"/>
            <a:ext cx="2337315" cy="6425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2652" y="2453425"/>
            <a:ext cx="2370601" cy="6234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19302" y="7921910"/>
            <a:ext cx="2370601" cy="6234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11362" y="7935907"/>
            <a:ext cx="2370601" cy="6234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08275" y="2695443"/>
            <a:ext cx="1992668" cy="6234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53988" y="7872911"/>
            <a:ext cx="1992668" cy="6235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43695" y="7863122"/>
            <a:ext cx="2302477" cy="623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9836" y="1588821"/>
            <a:ext cx="15435402" cy="8692061"/>
            <a:chOff x="2859836" y="1588821"/>
            <a:chExt cx="15435402" cy="8692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836" y="1588821"/>
              <a:ext cx="15435402" cy="86920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1584" y="4013031"/>
            <a:ext cx="7663867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9524" y="514584"/>
            <a:ext cx="6596893" cy="1072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9539" y="5575237"/>
            <a:ext cx="6686914" cy="2720738"/>
            <a:chOff x="5869539" y="5575237"/>
            <a:chExt cx="6686914" cy="27207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9539" y="5575237"/>
              <a:ext cx="6686914" cy="2720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2775" y="5577963"/>
            <a:ext cx="1950873" cy="358537"/>
            <a:chOff x="10472775" y="5577963"/>
            <a:chExt cx="1950873" cy="3585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2775" y="5577963"/>
              <a:ext cx="1950873" cy="358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5610" y="1598345"/>
            <a:ext cx="15841681" cy="8693123"/>
            <a:chOff x="2695610" y="1598345"/>
            <a:chExt cx="15841681" cy="8693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5610" y="1598345"/>
              <a:ext cx="15841681" cy="86931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0840" y="3668126"/>
            <a:ext cx="8931305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0193" y="509970"/>
            <a:ext cx="6078922" cy="1072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92148" y="7237101"/>
            <a:ext cx="4774350" cy="2663669"/>
            <a:chOff x="12492148" y="7237101"/>
            <a:chExt cx="4774350" cy="2663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2148" y="7237101"/>
              <a:ext cx="4774350" cy="26636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5526" y="177264"/>
            <a:ext cx="8830811" cy="1549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8842" y="2099232"/>
            <a:ext cx="4278634" cy="1069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4116" y="2701354"/>
            <a:ext cx="13933506" cy="38546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8842" y="7520156"/>
            <a:ext cx="5780015" cy="10693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4050" y="8323164"/>
            <a:ext cx="8463361" cy="1463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817747" y="6787890"/>
            <a:ext cx="15687944" cy="17118"/>
            <a:chOff x="2817747" y="6787890"/>
            <a:chExt cx="15687944" cy="171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747" y="6787890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0312" y="1588821"/>
            <a:ext cx="15668772" cy="8686376"/>
            <a:chOff x="2850312" y="1588821"/>
            <a:chExt cx="15668772" cy="8686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0312" y="1588821"/>
              <a:ext cx="15668772" cy="86863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3126" y="3144859"/>
            <a:ext cx="6701458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0670" y="409265"/>
            <a:ext cx="3621436" cy="1143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312" y="1594069"/>
            <a:ext cx="15696503" cy="8701749"/>
            <a:chOff x="2850312" y="1594069"/>
            <a:chExt cx="15696503" cy="8701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312" y="1594069"/>
              <a:ext cx="15696503" cy="870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8134" y="2350610"/>
            <a:ext cx="5871839" cy="3048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51622" y="409265"/>
            <a:ext cx="1934931" cy="1143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312" y="1588821"/>
            <a:ext cx="15678663" cy="8691859"/>
            <a:chOff x="2850312" y="1588821"/>
            <a:chExt cx="15678663" cy="8691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312" y="1588821"/>
              <a:ext cx="15678663" cy="8691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7766" y="2570135"/>
            <a:ext cx="8961039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51622" y="409265"/>
            <a:ext cx="3731807" cy="1143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3506" y="1588821"/>
            <a:ext cx="15665944" cy="8684808"/>
            <a:chOff x="2853506" y="1588821"/>
            <a:chExt cx="15665944" cy="8684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3506" y="1588821"/>
              <a:ext cx="15665944" cy="8684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7488" y="3728802"/>
            <a:ext cx="9370448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440000">
            <a:off x="13137356" y="6758161"/>
            <a:ext cx="3378300" cy="11111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0670" y="418789"/>
            <a:ext cx="6087398" cy="11241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4588" y="1598345"/>
            <a:ext cx="15673180" cy="8688819"/>
            <a:chOff x="2854588" y="1598345"/>
            <a:chExt cx="15673180" cy="8688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588" y="1598345"/>
              <a:ext cx="15673180" cy="8688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8871" y="1588821"/>
            <a:ext cx="15687944" cy="17118"/>
            <a:chOff x="2858871" y="1588821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8871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4402" y="3824040"/>
            <a:ext cx="7941800" cy="174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574" y="183035"/>
            <a:ext cx="5127830" cy="1586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4479" y="509970"/>
            <a:ext cx="6596893" cy="1072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51352" y="5400003"/>
            <a:ext cx="7911821" cy="3748225"/>
            <a:chOff x="7251352" y="5400003"/>
            <a:chExt cx="7911821" cy="37482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1352" y="5400003"/>
              <a:ext cx="7911821" cy="37482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2857" y="5400003"/>
            <a:ext cx="2382221" cy="3816970"/>
            <a:chOff x="12742857" y="5400003"/>
            <a:chExt cx="2382221" cy="38169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2857" y="5400003"/>
              <a:ext cx="2382221" cy="38169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35402" y="3232378"/>
              <a:ext cx="3085714" cy="821083"/>
              <a:chOff x="-235402" y="3232378"/>
              <a:chExt cx="3085714" cy="8210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35402" y="3232378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002" y="161730"/>
            <a:ext cx="8449831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2080" y="4444767"/>
            <a:ext cx="5044639" cy="4123589"/>
            <a:chOff x="8042080" y="4444767"/>
            <a:chExt cx="5044639" cy="4123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4175" y="2656782"/>
              <a:ext cx="10089278" cy="824717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2080" y="4444767"/>
              <a:ext cx="5044639" cy="41235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6180" y="4707858"/>
            <a:ext cx="5062657" cy="1975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20556" y="3422821"/>
            <a:ext cx="2195044" cy="1459969"/>
            <a:chOff x="8438653" y="3422821"/>
            <a:chExt cx="2195044" cy="14599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8438653" y="3422821"/>
              <a:ext cx="2195044" cy="14599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191" y="3549428"/>
            <a:ext cx="2384809" cy="5741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5183" y="3396476"/>
            <a:ext cx="2192659" cy="1458382"/>
            <a:chOff x="10865403" y="3396476"/>
            <a:chExt cx="2192659" cy="1458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865403" y="3396476"/>
              <a:ext cx="2192659" cy="14583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1800" y="3549682"/>
            <a:ext cx="2382366" cy="5736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6720" y="3878912"/>
            <a:ext cx="2148373" cy="6668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5271" y="3894543"/>
            <a:ext cx="2306491" cy="635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75348" y="6013007"/>
            <a:ext cx="3975765" cy="2266111"/>
            <a:chOff x="8575348" y="6013007"/>
            <a:chExt cx="3975765" cy="2266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5348" y="6013007"/>
              <a:ext cx="3975765" cy="2266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51263" y="97816"/>
            <a:ext cx="5301577" cy="4796708"/>
            <a:chOff x="-2151263" y="97816"/>
            <a:chExt cx="5301577" cy="47967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48055" y="4063289"/>
              <a:ext cx="3085714" cy="821083"/>
              <a:chOff x="-248055" y="4063289"/>
              <a:chExt cx="3085714" cy="8210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48055" y="4063289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89827" y="3510532"/>
            <a:ext cx="4225567" cy="2256246"/>
            <a:chOff x="13789827" y="3510532"/>
            <a:chExt cx="4225567" cy="225624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89827" y="3510532"/>
              <a:ext cx="4225567" cy="225624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78760" y="3896998"/>
            <a:ext cx="4903083" cy="180824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437302" y="2234417"/>
            <a:ext cx="3923650" cy="2376808"/>
            <a:chOff x="3437302" y="2234417"/>
            <a:chExt cx="3923650" cy="23768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37302" y="2234417"/>
              <a:ext cx="3923650" cy="23768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37302" y="4848470"/>
            <a:ext cx="3923650" cy="2376808"/>
            <a:chOff x="3437302" y="4848470"/>
            <a:chExt cx="3923650" cy="23768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37302" y="4848470"/>
              <a:ext cx="3923650" cy="23768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37302" y="7462522"/>
            <a:ext cx="3923650" cy="2376808"/>
            <a:chOff x="3437302" y="7462522"/>
            <a:chExt cx="3923650" cy="237680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37302" y="7462522"/>
              <a:ext cx="3923650" cy="237680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74979" y="2685484"/>
            <a:ext cx="5187787" cy="162824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735903" y="5338189"/>
            <a:ext cx="5041483" cy="162824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42627" y="8103646"/>
            <a:ext cx="5527702" cy="131810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789827" y="3391963"/>
            <a:ext cx="4220430" cy="2532258"/>
            <a:chOff x="13789827" y="3391963"/>
            <a:chExt cx="4220430" cy="253225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89827" y="3391963"/>
              <a:ext cx="4220430" cy="25322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28279" y="2485416"/>
            <a:ext cx="1436063" cy="1436063"/>
            <a:chOff x="15128279" y="2485416"/>
            <a:chExt cx="1436063" cy="143606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28279" y="2485416"/>
              <a:ext cx="1436063" cy="14360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310735" y="2733868"/>
            <a:ext cx="1047985" cy="1047985"/>
            <a:chOff x="15310735" y="2733868"/>
            <a:chExt cx="1047985" cy="104798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310735" y="2733868"/>
              <a:ext cx="1047985" cy="104798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789827" y="6915745"/>
            <a:ext cx="4220430" cy="2532258"/>
            <a:chOff x="13789827" y="6915745"/>
            <a:chExt cx="4220430" cy="253225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89827" y="6915745"/>
              <a:ext cx="4220430" cy="25322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178657" y="6063441"/>
            <a:ext cx="1411005" cy="1411005"/>
            <a:chOff x="15178657" y="6063441"/>
            <a:chExt cx="1411005" cy="141100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178657" y="6063441"/>
              <a:ext cx="1411005" cy="14110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33346" y="6254638"/>
            <a:ext cx="1029698" cy="1029698"/>
            <a:chOff x="15333346" y="6254638"/>
            <a:chExt cx="1029698" cy="102969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33346" y="6254638"/>
              <a:ext cx="1029698" cy="1029698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330151" y="7350732"/>
            <a:ext cx="4748673" cy="21526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B84435-5D13-697A-E043-67B1DC3C3648}"/>
              </a:ext>
            </a:extLst>
          </p:cNvPr>
          <p:cNvSpPr/>
          <p:nvPr/>
        </p:nvSpPr>
        <p:spPr>
          <a:xfrm>
            <a:off x="5879474" y="250907"/>
            <a:ext cx="6464926" cy="1168669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576" y="81524"/>
            <a:ext cx="1872241" cy="1687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907" y="5130851"/>
            <a:ext cx="11210634" cy="50985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907" y="3269241"/>
            <a:ext cx="11606568" cy="17539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907" y="1522820"/>
            <a:ext cx="7257339" cy="410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287" y="1220977"/>
            <a:ext cx="2357555" cy="550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09496" y="179079"/>
            <a:ext cx="2344998" cy="9745054"/>
            <a:chOff x="15709496" y="179079"/>
            <a:chExt cx="2344998" cy="97450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37042" y="6192664"/>
              <a:ext cx="7445822" cy="17118"/>
              <a:chOff x="14137042" y="6192664"/>
              <a:chExt cx="7445822" cy="1711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4137042" y="6192664"/>
                <a:ext cx="7445822" cy="17118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515466" y="993932"/>
              <a:ext cx="2542813" cy="73579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468035" y="1762118"/>
              <a:ext cx="64010" cy="64010"/>
              <a:chOff x="16468035" y="1762118"/>
              <a:chExt cx="64010" cy="640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468035" y="1762118"/>
                <a:ext cx="64010" cy="640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09496" y="179079"/>
              <a:ext cx="2074196" cy="2074196"/>
              <a:chOff x="15709496" y="179079"/>
              <a:chExt cx="2074196" cy="20741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5709496" y="179079"/>
                <a:ext cx="2074196" cy="20741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20665" y="1731295"/>
              <a:ext cx="114575" cy="87561"/>
              <a:chOff x="16120665" y="1731295"/>
              <a:chExt cx="114575" cy="875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540000">
                <a:off x="16120665" y="1731295"/>
                <a:ext cx="114575" cy="8756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6782" y="1744791"/>
            <a:ext cx="2557422" cy="5506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753" y="2917484"/>
            <a:ext cx="2739536" cy="5956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319" y="4790939"/>
            <a:ext cx="1537907" cy="5956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907" y="2057140"/>
            <a:ext cx="6477930" cy="10869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37042" y="6192664"/>
            <a:ext cx="7445822" cy="17118"/>
            <a:chOff x="14137042" y="6192664"/>
            <a:chExt cx="7445822" cy="17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137042" y="6192664"/>
              <a:ext cx="7445822" cy="17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16515466" y="993932"/>
            <a:ext cx="2542813" cy="735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934" y="2584144"/>
            <a:ext cx="16132930" cy="2122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51264" y="2062030"/>
            <a:ext cx="9614674" cy="2610279"/>
            <a:chOff x="5251264" y="2062030"/>
            <a:chExt cx="9614674" cy="2610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264" y="2062030"/>
              <a:ext cx="9614674" cy="2610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2834" y="6380584"/>
            <a:ext cx="3800046" cy="2563211"/>
            <a:chOff x="7242834" y="6380584"/>
            <a:chExt cx="3800046" cy="25632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2834" y="6380584"/>
              <a:ext cx="3800046" cy="2563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92148" y="7218053"/>
            <a:ext cx="4774350" cy="2663669"/>
            <a:chOff x="12492148" y="7218053"/>
            <a:chExt cx="4774350" cy="2663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2148" y="7218053"/>
              <a:ext cx="4774350" cy="26636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5526" y="161730"/>
            <a:ext cx="3113107" cy="15975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823" y="1588821"/>
            <a:ext cx="15687944" cy="17118"/>
            <a:chOff x="2839823" y="1588821"/>
            <a:chExt cx="15687944" cy="17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9823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8842" y="2375422"/>
            <a:ext cx="4278634" cy="1069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4221" y="2981993"/>
            <a:ext cx="13934496" cy="34549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8842" y="7520156"/>
            <a:ext cx="5780015" cy="10693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4050" y="8323164"/>
            <a:ext cx="8463361" cy="1463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17747" y="6787890"/>
            <a:ext cx="15687944" cy="17118"/>
            <a:chOff x="2817747" y="6787890"/>
            <a:chExt cx="15687944" cy="1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747" y="6787890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5131" y="1593386"/>
            <a:ext cx="15936478" cy="8737586"/>
            <a:chOff x="2865131" y="1593386"/>
            <a:chExt cx="15936478" cy="87375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5131" y="1593386"/>
              <a:ext cx="15936478" cy="8737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938955" y="2073314"/>
            <a:ext cx="5488613" cy="2970662"/>
            <a:chOff x="2938955" y="2073314"/>
            <a:chExt cx="5488613" cy="297066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82932" y="2592848"/>
              <a:ext cx="5200659" cy="1931594"/>
              <a:chOff x="3082932" y="2592848"/>
              <a:chExt cx="5200659" cy="19315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720000">
                <a:off x="3082932" y="2592848"/>
                <a:ext cx="5200659" cy="193159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900000">
              <a:off x="2273341" y="1479227"/>
              <a:ext cx="9201096" cy="548534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44193" y="3157479"/>
            <a:ext cx="17430374" cy="4873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92148" y="7218053"/>
            <a:ext cx="4774350" cy="2663669"/>
            <a:chOff x="12492148" y="7218053"/>
            <a:chExt cx="4774350" cy="2663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2148" y="7218053"/>
              <a:ext cx="4774350" cy="26636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5526" y="161730"/>
            <a:ext cx="3113107" cy="15975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823" y="1588821"/>
            <a:ext cx="15687944" cy="17118"/>
            <a:chOff x="2839823" y="1588821"/>
            <a:chExt cx="15687944" cy="17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9823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8842" y="2375422"/>
            <a:ext cx="4278634" cy="1069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4221" y="2981993"/>
            <a:ext cx="13934496" cy="34549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8842" y="7520156"/>
            <a:ext cx="5780015" cy="10693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4050" y="8323164"/>
            <a:ext cx="8463361" cy="1463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17747" y="6787890"/>
            <a:ext cx="15687944" cy="17118"/>
            <a:chOff x="2817747" y="6787890"/>
            <a:chExt cx="15687944" cy="1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747" y="6787890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5131" y="1593386"/>
            <a:ext cx="15936478" cy="8737586"/>
            <a:chOff x="2865131" y="1593386"/>
            <a:chExt cx="15936478" cy="87375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5131" y="1593386"/>
              <a:ext cx="15936478" cy="8737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38955" y="2073314"/>
            <a:ext cx="5488613" cy="2970662"/>
            <a:chOff x="2938955" y="2073314"/>
            <a:chExt cx="5488613" cy="29706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82932" y="2592848"/>
              <a:ext cx="5200659" cy="1931594"/>
              <a:chOff x="3082932" y="2592848"/>
              <a:chExt cx="5200659" cy="19315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720000">
                <a:off x="3082932" y="2592848"/>
                <a:ext cx="5200659" cy="193159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00000">
              <a:off x="2273341" y="1479227"/>
              <a:ext cx="9201096" cy="54853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4193" y="3157479"/>
            <a:ext cx="17430374" cy="48731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34298" y="7766501"/>
            <a:ext cx="13398143" cy="1696174"/>
            <a:chOff x="4134298" y="7766501"/>
            <a:chExt cx="13398143" cy="16961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5298" y="7642695"/>
              <a:ext cx="3941310" cy="15608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14621" y="7651560"/>
              <a:ext cx="7678552" cy="21046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134298" y="7787022"/>
              <a:ext cx="731846" cy="887153"/>
              <a:chOff x="4134298" y="7787022"/>
              <a:chExt cx="731846" cy="8871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377817" y="7790487"/>
                <a:ext cx="488327" cy="883689"/>
                <a:chOff x="4377817" y="7790487"/>
                <a:chExt cx="488327" cy="88368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377817" y="7790487"/>
                  <a:ext cx="488327" cy="88368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4134298" y="7787022"/>
                <a:ext cx="483328" cy="874642"/>
                <a:chOff x="4134298" y="7787022"/>
                <a:chExt cx="483328" cy="874642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134298" y="7787022"/>
                  <a:ext cx="483328" cy="8746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5407160" y="5795026"/>
            <a:ext cx="10581488" cy="1285714"/>
            <a:chOff x="5407160" y="5795026"/>
            <a:chExt cx="10581488" cy="12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07160" y="5795026"/>
              <a:ext cx="2319358" cy="1284487"/>
              <a:chOff x="5407160" y="5795026"/>
              <a:chExt cx="2319358" cy="12844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407160" y="5795026"/>
                <a:ext cx="2319358" cy="1284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64318" y="5795026"/>
              <a:ext cx="2313122" cy="1284487"/>
              <a:chOff x="8164318" y="5795026"/>
              <a:chExt cx="2313122" cy="12844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64318" y="5795026"/>
                <a:ext cx="2313122" cy="12844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915239" y="5795026"/>
              <a:ext cx="2292752" cy="1270646"/>
              <a:chOff x="10915239" y="5795026"/>
              <a:chExt cx="2292752" cy="127064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915239" y="5795026"/>
                <a:ext cx="2292752" cy="127064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645791" y="5795026"/>
              <a:ext cx="2337346" cy="1284487"/>
              <a:chOff x="13645791" y="5795026"/>
              <a:chExt cx="2337346" cy="128448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645791" y="5795026"/>
                <a:ext cx="2337346" cy="128448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6954" y="161730"/>
            <a:ext cx="6822174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4080" y="2191296"/>
            <a:ext cx="3752396" cy="1104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17747" y="7235509"/>
            <a:ext cx="15687944" cy="17118"/>
            <a:chOff x="2817747" y="7235509"/>
            <a:chExt cx="15687944" cy="171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747" y="7235509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1241" y="3118123"/>
            <a:ext cx="12253980" cy="3052562"/>
            <a:chOff x="2191241" y="3118123"/>
            <a:chExt cx="12253980" cy="30525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7301" y="2985049"/>
              <a:ext cx="10693161" cy="8982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729" y="3606656"/>
              <a:ext cx="13067267" cy="23523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6460" y="7673955"/>
            <a:ext cx="4481816" cy="1104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1241" y="8638208"/>
            <a:ext cx="12253980" cy="1584897"/>
            <a:chOff x="2191241" y="8638208"/>
            <a:chExt cx="12253980" cy="15848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7301" y="8505134"/>
              <a:ext cx="7622028" cy="89825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729" y="9148880"/>
              <a:ext cx="10923581" cy="846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9151" y="4091964"/>
            <a:ext cx="5811732" cy="1968453"/>
            <a:chOff x="12029151" y="4091964"/>
            <a:chExt cx="5811732" cy="19684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9151" y="4091964"/>
              <a:ext cx="5811732" cy="19684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0028" y="6241758"/>
            <a:ext cx="4400805" cy="1227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44661" y="5934997"/>
            <a:ext cx="838260" cy="518024"/>
            <a:chOff x="12144661" y="5934997"/>
            <a:chExt cx="838260" cy="5180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040000">
              <a:off x="12144661" y="5934997"/>
              <a:ext cx="838260" cy="518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002" y="161730"/>
            <a:ext cx="6628012" cy="1597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6937" y="1732261"/>
            <a:ext cx="6335167" cy="11105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6937" y="5765202"/>
            <a:ext cx="7392920" cy="111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8382" y="5631652"/>
            <a:ext cx="15687944" cy="17118"/>
            <a:chOff x="2848382" y="5631652"/>
            <a:chExt cx="15687944" cy="17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8382" y="5631652"/>
              <a:ext cx="15687944" cy="1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38684" y="6635412"/>
            <a:ext cx="7342857" cy="3254115"/>
            <a:chOff x="3538684" y="6635412"/>
            <a:chExt cx="7342857" cy="32541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38684" y="6635412"/>
              <a:ext cx="7338293" cy="3240488"/>
              <a:chOff x="3538684" y="6635412"/>
              <a:chExt cx="7338293" cy="32404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38684" y="6635412"/>
                <a:ext cx="7338293" cy="32404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83626" y="6795024"/>
              <a:ext cx="2139383" cy="3094503"/>
              <a:chOff x="8683626" y="6795024"/>
              <a:chExt cx="2139383" cy="309450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83626" y="6795024"/>
                <a:ext cx="2139383" cy="309450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294612" y="8632014"/>
            <a:ext cx="616105" cy="746850"/>
            <a:chOff x="11294612" y="8632014"/>
            <a:chExt cx="616105" cy="7468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99618" y="8634930"/>
              <a:ext cx="411098" cy="743933"/>
              <a:chOff x="11499618" y="8634930"/>
              <a:chExt cx="411098" cy="7439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99618" y="8634930"/>
                <a:ext cx="411098" cy="7439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294612" y="8632014"/>
              <a:ext cx="406890" cy="736317"/>
              <a:chOff x="11294612" y="8632014"/>
              <a:chExt cx="406890" cy="7363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94612" y="8632014"/>
                <a:ext cx="406890" cy="736317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55240" y="2092764"/>
            <a:ext cx="5857591" cy="22683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93333" y="6336051"/>
            <a:ext cx="6226553" cy="230689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1386" y="4197088"/>
            <a:ext cx="5576580" cy="13729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9005" y="8532206"/>
            <a:ext cx="5770124" cy="17375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45088" y="4334871"/>
            <a:ext cx="616105" cy="746850"/>
            <a:chOff x="10645088" y="4334871"/>
            <a:chExt cx="616105" cy="7468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850094" y="4337787"/>
              <a:ext cx="411098" cy="743933"/>
              <a:chOff x="10850094" y="4337787"/>
              <a:chExt cx="411098" cy="74393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50094" y="4337787"/>
                <a:ext cx="411098" cy="7439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645088" y="4334871"/>
              <a:ext cx="406890" cy="736317"/>
              <a:chOff x="10645088" y="4334871"/>
              <a:chExt cx="406890" cy="7363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45088" y="4334871"/>
                <a:ext cx="406890" cy="73631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538684" y="2674494"/>
            <a:ext cx="6369942" cy="2581680"/>
            <a:chOff x="3538684" y="2674494"/>
            <a:chExt cx="6369942" cy="25816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8684" y="2674494"/>
              <a:ext cx="6369942" cy="25816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57886" y="4659515"/>
            <a:ext cx="4700990" cy="795255"/>
            <a:chOff x="3457886" y="4659515"/>
            <a:chExt cx="4700990" cy="79525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62639" y="5039286"/>
              <a:ext cx="926724" cy="35714"/>
              <a:chOff x="6762639" y="5039286"/>
              <a:chExt cx="926724" cy="3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3420000">
                <a:off x="6762639" y="5039286"/>
                <a:ext cx="926724" cy="3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69784" y="5416712"/>
              <a:ext cx="688978" cy="35714"/>
              <a:chOff x="7469784" y="5416712"/>
              <a:chExt cx="688978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69784" y="5416712"/>
                <a:ext cx="688978" cy="3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57925" y="4673488"/>
              <a:ext cx="3544654" cy="35714"/>
              <a:chOff x="3457925" y="4673488"/>
              <a:chExt cx="3544654" cy="3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57925" y="4673488"/>
                <a:ext cx="3544654" cy="35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573" y="163988"/>
            <a:ext cx="3698040" cy="1586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7742" y="3636526"/>
            <a:ext cx="5104193" cy="1841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1366" y="2650525"/>
            <a:ext cx="4306779" cy="1014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55175" y="4829116"/>
            <a:ext cx="3700003" cy="18417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7742" y="7599579"/>
            <a:ext cx="4427946" cy="18417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05014" y="6719697"/>
            <a:ext cx="3605704" cy="1015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80353" y="3598049"/>
            <a:ext cx="3450373" cy="3872986"/>
            <a:chOff x="8280353" y="3598049"/>
            <a:chExt cx="3450373" cy="38729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0353" y="3598049"/>
              <a:ext cx="3450373" cy="38729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17184" y="4484677"/>
            <a:ext cx="3389239" cy="24248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97438" y="5223415"/>
            <a:ext cx="365831" cy="365831"/>
            <a:chOff x="8097438" y="5223415"/>
            <a:chExt cx="365831" cy="3658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7438" y="5223415"/>
              <a:ext cx="365831" cy="365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73716" y="6773765"/>
            <a:ext cx="6670524" cy="758588"/>
            <a:chOff x="10773716" y="6773765"/>
            <a:chExt cx="6670524" cy="7585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3716" y="6773765"/>
              <a:ext cx="6670524" cy="7585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92905" y="3917799"/>
            <a:ext cx="3073503" cy="10146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08600" y="3478117"/>
            <a:ext cx="6045624" cy="884709"/>
            <a:chOff x="10908600" y="3478117"/>
            <a:chExt cx="6045624" cy="8847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08600" y="3478117"/>
              <a:ext cx="6045624" cy="8847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151263" y="0"/>
            <a:ext cx="5075164" cy="4889488"/>
            <a:chOff x="-2151263" y="0"/>
            <a:chExt cx="5075164" cy="48894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235402" y="0"/>
              <a:ext cx="3085714" cy="767934"/>
              <a:chOff x="-235402" y="0"/>
              <a:chExt cx="3085714" cy="76793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235402" y="0"/>
                <a:ext cx="3085714" cy="76793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6704" y="871730"/>
              <a:ext cx="2713307" cy="73781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002" y="171035"/>
            <a:ext cx="8134203" cy="15740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24674" y="5059883"/>
            <a:ext cx="11167089" cy="17118"/>
            <a:chOff x="-2724674" y="5059883"/>
            <a:chExt cx="11167089" cy="171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724674" y="5059883"/>
              <a:ext cx="11167089" cy="171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365" y="1732260"/>
            <a:ext cx="4391796" cy="1100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0299" y="1588821"/>
            <a:ext cx="15687944" cy="17118"/>
            <a:chOff x="2830299" y="1588821"/>
            <a:chExt cx="15687944" cy="171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0299" y="1588821"/>
              <a:ext cx="15687944" cy="171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9984" y="2497536"/>
            <a:ext cx="10905808" cy="8982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1127" y="6985346"/>
            <a:ext cx="5799205" cy="908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474" y="3300844"/>
            <a:ext cx="3004912" cy="3012259"/>
            <a:chOff x="11131474" y="3300844"/>
            <a:chExt cx="3004912" cy="30122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1474" y="3300844"/>
              <a:ext cx="3004912" cy="30122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9623" y="3300844"/>
            <a:ext cx="6824648" cy="3012259"/>
            <a:chOff x="3849623" y="3300844"/>
            <a:chExt cx="6824648" cy="30122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9623" y="3300844"/>
              <a:ext cx="6824648" cy="3012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3636" y="7737126"/>
            <a:ext cx="6777992" cy="2198611"/>
            <a:chOff x="7253636" y="7737126"/>
            <a:chExt cx="6777992" cy="21986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3636" y="7737126"/>
              <a:ext cx="6777992" cy="2198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06766" y="7753336"/>
            <a:ext cx="2379094" cy="2198611"/>
            <a:chOff x="4106766" y="7753336"/>
            <a:chExt cx="2379094" cy="21986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6766" y="7753336"/>
              <a:ext cx="2379094" cy="2198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151263" y="207276"/>
            <a:ext cx="5075164" cy="4682211"/>
            <a:chOff x="-2151263" y="207276"/>
            <a:chExt cx="5075164" cy="46822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235402" y="765711"/>
              <a:ext cx="3085714" cy="821083"/>
              <a:chOff x="-235402" y="765711"/>
              <a:chExt cx="3085714" cy="8210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35402" y="765711"/>
                <a:ext cx="3085714" cy="82108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662" y="97816"/>
              <a:ext cx="2087774" cy="73886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618" y="871730"/>
              <a:ext cx="2712965" cy="73886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78453" y="1644997"/>
              <a:ext cx="3435403" cy="84099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307" y="3360673"/>
              <a:ext cx="2609212" cy="73886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16" y="4129721"/>
              <a:ext cx="2307336" cy="76480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2151263" y="767934"/>
              <a:ext cx="5001575" cy="17118"/>
              <a:chOff x="-2151263" y="767934"/>
              <a:chExt cx="5001575" cy="171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51263" y="767934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143644" y="1588821"/>
              <a:ext cx="5001575" cy="17118"/>
              <a:chOff x="-2143644" y="1588821"/>
              <a:chExt cx="5001575" cy="171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3644" y="1588821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146666" y="2409708"/>
              <a:ext cx="5001575" cy="17118"/>
              <a:chOff x="-2146666" y="2409708"/>
              <a:chExt cx="5001575" cy="1711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666" y="2409708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-2142866" y="3230595"/>
              <a:ext cx="5001575" cy="17118"/>
              <a:chOff x="-2142866" y="3230595"/>
              <a:chExt cx="5001575" cy="1711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3230595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2142866" y="4051483"/>
              <a:ext cx="5001575" cy="17118"/>
              <a:chOff x="-2142866" y="4051483"/>
              <a:chExt cx="5001575" cy="171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2866" y="4051483"/>
                <a:ext cx="5001575" cy="1711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2146797" y="4872370"/>
              <a:ext cx="5001575" cy="17118"/>
              <a:chOff x="-2146797" y="4872370"/>
              <a:chExt cx="5001575" cy="1711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-2146797" y="4872370"/>
                <a:ext cx="5001575" cy="17118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18089" y="2552854"/>
              <a:ext cx="3468403" cy="6617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21740" y="6677547"/>
            <a:ext cx="15687944" cy="17118"/>
            <a:chOff x="2821740" y="6677547"/>
            <a:chExt cx="15687944" cy="171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1740" y="6677547"/>
              <a:ext cx="15687944" cy="17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yunsuyeon</cp:lastModifiedBy>
  <cp:revision>2</cp:revision>
  <dcterms:created xsi:type="dcterms:W3CDTF">2023-09-04T15:37:10Z</dcterms:created>
  <dcterms:modified xsi:type="dcterms:W3CDTF">2023-09-30T17:47:11Z</dcterms:modified>
</cp:coreProperties>
</file>